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98"/>
    <p:restoredTop sz="94649"/>
  </p:normalViewPr>
  <p:slideViewPr>
    <p:cSldViewPr snapToGrid="0" snapToObjects="1">
      <p:cViewPr varScale="1">
        <p:scale>
          <a:sx n="120" d="100"/>
          <a:sy n="120" d="100"/>
        </p:scale>
        <p:origin x="184" y="8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201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719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96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3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0137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40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306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58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9362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0528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292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EFDD1A-B657-BE48-B42F-CCF78872CE76}" type="datetimeFigureOut">
              <a:rPr lang="en-US" smtClean="0"/>
              <a:t>2/12/18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3B62B-2D54-B645-9E93-86C88BE89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6736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bNKHF5ywouQ" TargetMode="External"/><Relationship Id="rId3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hawncornally.com/wordpress/" TargetMode="External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hawncornally.com/wordpress/?p=3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hyperlink" Target="http://activegrade.com/blog/uploads/2012/10/Screen-Shot-2012-10-11-at-3.39.00-PM-2.png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5672" y="181726"/>
            <a:ext cx="6400800" cy="1470025"/>
          </a:xfrm>
        </p:spPr>
        <p:txBody>
          <a:bodyPr/>
          <a:lstStyle/>
          <a:p>
            <a:pPr algn="l"/>
            <a:r>
              <a:rPr lang="en-US" dirty="0" smtClean="0"/>
              <a:t>Standards-Based Grading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5672" y="1651751"/>
            <a:ext cx="6400800" cy="2518641"/>
          </a:xfrm>
          <a:ln>
            <a:solidFill>
              <a:schemeClr val="accent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4800" dirty="0" smtClean="0"/>
              <a:t>Modern Miracle </a:t>
            </a:r>
          </a:p>
          <a:p>
            <a:r>
              <a:rPr lang="en-US" dirty="0" smtClean="0"/>
              <a:t>or </a:t>
            </a:r>
          </a:p>
          <a:p>
            <a:r>
              <a:rPr lang="en-US" sz="4800" dirty="0" smtClean="0"/>
              <a:t>Tool of the Devil?</a:t>
            </a:r>
            <a:endParaRPr lang="en-US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15672" y="4686310"/>
            <a:ext cx="686367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What is standards-based grading? </a:t>
            </a:r>
          </a:p>
          <a:p>
            <a:r>
              <a:rPr lang="en-US" sz="2800" dirty="0" smtClean="0"/>
              <a:t>What have been your experiences with SBG? 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1137" y="4244820"/>
            <a:ext cx="1675771" cy="251365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7318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 this: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7909"/>
            <a:ext cx="8229599" cy="158028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0475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this: </a:t>
            </a:r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273" y="1296549"/>
            <a:ext cx="5749636" cy="476481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4066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ack to this: </a:t>
            </a:r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27909"/>
            <a:ext cx="8229599" cy="1580284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65727" y="4110243"/>
            <a:ext cx="81210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</a:t>
            </a:r>
            <a:r>
              <a:rPr lang="en-US" sz="3200" i="1" dirty="0" smtClean="0"/>
              <a:t>does </a:t>
            </a:r>
            <a:r>
              <a:rPr lang="en-US" sz="3200" dirty="0" smtClean="0"/>
              <a:t>it mean?</a:t>
            </a:r>
            <a:r>
              <a:rPr lang="en-US" sz="3200" i="1" dirty="0" smtClean="0"/>
              <a:t>  </a:t>
            </a:r>
          </a:p>
          <a:p>
            <a:r>
              <a:rPr lang="en-US" sz="3200" dirty="0" smtClean="0"/>
              <a:t>What useful information is </a:t>
            </a:r>
            <a:r>
              <a:rPr lang="en-US" sz="2400" dirty="0" smtClean="0"/>
              <a:t>(or may be) </a:t>
            </a:r>
            <a:r>
              <a:rPr lang="en-US" sz="3200" dirty="0" smtClean="0"/>
              <a:t>conveyed?  </a:t>
            </a:r>
            <a:endParaRPr lang="en-US" sz="3200" dirty="0"/>
          </a:p>
        </p:txBody>
      </p:sp>
      <p:pic>
        <p:nvPicPr>
          <p:cNvPr id="1026" name="Picture 2" descr="mage result for Look at your man Back to 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59911"/>
            <a:ext cx="2671011" cy="1498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1127" y="5582655"/>
            <a:ext cx="1263359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/>
              <a:t>Smells like </a:t>
            </a:r>
            <a:r>
              <a:rPr lang="is-IS" sz="1200" dirty="0" smtClean="0"/>
              <a:t>… </a:t>
            </a:r>
            <a:r>
              <a:rPr lang="en-US" sz="1200" dirty="0" smtClean="0"/>
              <a:t>SBG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52600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1732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is a video that sets up a simple (perhaps simplistic) rationale for SBG</a:t>
            </a:r>
          </a:p>
          <a:p>
            <a:pPr marL="0" indent="0">
              <a:buNone/>
            </a:pPr>
            <a:r>
              <a:rPr lang="en-US" sz="1800" u="sng" dirty="0" smtClean="0">
                <a:hlinkClick r:id="rId2"/>
              </a:rPr>
              <a:t>https://www.youtube.com/watch?v=bNKHF5ywouQ</a:t>
            </a:r>
            <a:endParaRPr lang="en-US" sz="1800" dirty="0"/>
          </a:p>
          <a:p>
            <a:endParaRPr lang="en-US" dirty="0"/>
          </a:p>
        </p:txBody>
      </p:sp>
      <p:pic>
        <p:nvPicPr>
          <p:cNvPr id="4" name="Picture 3" descr="Screen shot 2014-02-19 at 5.19.57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2726" y="2817091"/>
            <a:ext cx="3975965" cy="395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253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/>
          <p:cNvCxnSpPr/>
          <p:nvPr/>
        </p:nvCxnSpPr>
        <p:spPr>
          <a:xfrm>
            <a:off x="1916545" y="2135909"/>
            <a:ext cx="3045876" cy="2770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1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Here is a nice blog entry that sets up the impact that this practice can have on a teacher’s </a:t>
            </a:r>
            <a:r>
              <a:rPr lang="en-US" dirty="0" smtClean="0"/>
              <a:t>(at least this teacher’s) life</a:t>
            </a:r>
            <a:r>
              <a:rPr lang="en-US" dirty="0"/>
              <a:t>:  </a:t>
            </a:r>
          </a:p>
          <a:p>
            <a:pPr marL="0" indent="0">
              <a:buNone/>
            </a:pPr>
            <a:r>
              <a:rPr lang="en-US" u="sng" dirty="0">
                <a:hlinkClick r:id="rId2"/>
              </a:rPr>
              <a:t>http://shawncornally.com/wordpress/?p=3</a:t>
            </a:r>
            <a:r>
              <a:rPr lang="en-US" dirty="0"/>
              <a:t>   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5727" y="5968877"/>
            <a:ext cx="3790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http://shawncornally.com/wordpress/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2421" y="4906818"/>
            <a:ext cx="1157824" cy="17399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419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3231"/>
            <a:ext cx="8229600" cy="498907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Where SBG takes you: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21591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4727" y="6519446"/>
            <a:ext cx="79800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http://activegrade.com/blog/uploads/2012/10/Screen-Shot-2012-10-11-at-3.39.00-PM-2.png</a:t>
            </a:r>
            <a:r>
              <a:rPr lang="en-US" sz="1600" dirty="0" smtClean="0"/>
              <a:t>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602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So ….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6834" y="917072"/>
            <a:ext cx="3844651" cy="5766977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212" y="5006175"/>
            <a:ext cx="1266851" cy="1677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7098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118</Words>
  <Application>Microsoft Macintosh PowerPoint</Application>
  <PresentationFormat>On-screen Show (4:3)</PresentationFormat>
  <Paragraphs>20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Standards-Based Grading</vt:lpstr>
      <vt:lpstr>Consider this: </vt:lpstr>
      <vt:lpstr>Now this: </vt:lpstr>
      <vt:lpstr>Back to this: </vt:lpstr>
      <vt:lpstr>PowerPoint Presentation</vt:lpstr>
      <vt:lpstr>PowerPoint Presentation</vt:lpstr>
      <vt:lpstr>Where SBG takes you:</vt:lpstr>
      <vt:lpstr>So …. 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Roddy</dc:creator>
  <cp:lastModifiedBy>Roddy, Mark</cp:lastModifiedBy>
  <cp:revision>17</cp:revision>
  <dcterms:created xsi:type="dcterms:W3CDTF">2014-02-19T21:58:32Z</dcterms:created>
  <dcterms:modified xsi:type="dcterms:W3CDTF">2018-02-12T16:28:51Z</dcterms:modified>
</cp:coreProperties>
</file>